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5EE987-300F-4A99-9279-A636152873B1}" v="9" dt="2021-05-03T01:38:24.0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 Bray" userId="4cae8ede192678d1" providerId="LiveId" clId="{EB5EE987-300F-4A99-9279-A636152873B1}"/>
    <pc:docChg chg="undo custSel addSld delSld modSld">
      <pc:chgData name="David Bray" userId="4cae8ede192678d1" providerId="LiveId" clId="{EB5EE987-300F-4A99-9279-A636152873B1}" dt="2021-05-03T02:23:39.431" v="5542" actId="47"/>
      <pc:docMkLst>
        <pc:docMk/>
      </pc:docMkLst>
      <pc:sldChg chg="modSp mod">
        <pc:chgData name="David Bray" userId="4cae8ede192678d1" providerId="LiveId" clId="{EB5EE987-300F-4A99-9279-A636152873B1}" dt="2021-05-03T00:46:03.066" v="208" actId="14100"/>
        <pc:sldMkLst>
          <pc:docMk/>
          <pc:sldMk cId="917608403" sldId="257"/>
        </pc:sldMkLst>
        <pc:spChg chg="mod">
          <ac:chgData name="David Bray" userId="4cae8ede192678d1" providerId="LiveId" clId="{EB5EE987-300F-4A99-9279-A636152873B1}" dt="2021-05-03T00:46:03.066" v="208" actId="14100"/>
          <ac:spMkLst>
            <pc:docMk/>
            <pc:sldMk cId="917608403" sldId="257"/>
            <ac:spMk id="3" creationId="{6BBB8AB8-1FEA-4B57-929D-975D9A59F9C9}"/>
          </ac:spMkLst>
        </pc:spChg>
      </pc:sldChg>
      <pc:sldChg chg="addSp delSp modSp new mod setBg">
        <pc:chgData name="David Bray" userId="4cae8ede192678d1" providerId="LiveId" clId="{EB5EE987-300F-4A99-9279-A636152873B1}" dt="2021-05-03T00:51:35.466" v="770" actId="20577"/>
        <pc:sldMkLst>
          <pc:docMk/>
          <pc:sldMk cId="91967050" sldId="258"/>
        </pc:sldMkLst>
        <pc:spChg chg="mod">
          <ac:chgData name="David Bray" userId="4cae8ede192678d1" providerId="LiveId" clId="{EB5EE987-300F-4A99-9279-A636152873B1}" dt="2021-05-03T00:51:16.506" v="729" actId="26606"/>
          <ac:spMkLst>
            <pc:docMk/>
            <pc:sldMk cId="91967050" sldId="258"/>
            <ac:spMk id="2" creationId="{86786EE2-763D-4F12-8741-D7297BD169FC}"/>
          </ac:spMkLst>
        </pc:spChg>
        <pc:spChg chg="mod ord">
          <ac:chgData name="David Bray" userId="4cae8ede192678d1" providerId="LiveId" clId="{EB5EE987-300F-4A99-9279-A636152873B1}" dt="2021-05-03T00:51:35.466" v="770" actId="20577"/>
          <ac:spMkLst>
            <pc:docMk/>
            <pc:sldMk cId="91967050" sldId="258"/>
            <ac:spMk id="3" creationId="{91D6078A-21BC-4AA1-9254-4D5BD3E051E7}"/>
          </ac:spMkLst>
        </pc:spChg>
        <pc:grpChg chg="add del">
          <ac:chgData name="David Bray" userId="4cae8ede192678d1" providerId="LiveId" clId="{EB5EE987-300F-4A99-9279-A636152873B1}" dt="2021-05-03T00:51:16.485" v="728" actId="26606"/>
          <ac:grpSpMkLst>
            <pc:docMk/>
            <pc:sldMk cId="91967050" sldId="258"/>
            <ac:grpSpMk id="11" creationId="{AB86F577-8905-4B21-8AF3-C1BB3433775D}"/>
          </ac:grpSpMkLst>
        </pc:grpChg>
        <pc:picChg chg="add mod">
          <ac:chgData name="David Bray" userId="4cae8ede192678d1" providerId="LiveId" clId="{EB5EE987-300F-4A99-9279-A636152873B1}" dt="2021-05-03T00:51:16.506" v="729" actId="26606"/>
          <ac:picMkLst>
            <pc:docMk/>
            <pc:sldMk cId="91967050" sldId="258"/>
            <ac:picMk id="4" creationId="{9B95BB1A-7031-459D-ADDC-4C44F0AD5B22}"/>
          </ac:picMkLst>
        </pc:picChg>
        <pc:picChg chg="add del mod">
          <ac:chgData name="David Bray" userId="4cae8ede192678d1" providerId="LiveId" clId="{EB5EE987-300F-4A99-9279-A636152873B1}" dt="2021-05-03T00:49:11.108" v="395" actId="21"/>
          <ac:picMkLst>
            <pc:docMk/>
            <pc:sldMk cId="91967050" sldId="258"/>
            <ac:picMk id="5" creationId="{81947700-0B39-4BA4-B88C-86A702AF20A6}"/>
          </ac:picMkLst>
        </pc:picChg>
        <pc:picChg chg="add del mod">
          <ac:chgData name="David Bray" userId="4cae8ede192678d1" providerId="LiveId" clId="{EB5EE987-300F-4A99-9279-A636152873B1}" dt="2021-05-03T00:50:07.829" v="676" actId="21"/>
          <ac:picMkLst>
            <pc:docMk/>
            <pc:sldMk cId="91967050" sldId="258"/>
            <ac:picMk id="6" creationId="{0C03A830-2ABE-4CDB-AEC5-3DFE390FA4BF}"/>
          </ac:picMkLst>
        </pc:picChg>
        <pc:picChg chg="add del">
          <ac:chgData name="David Bray" userId="4cae8ede192678d1" providerId="LiveId" clId="{EB5EE987-300F-4A99-9279-A636152873B1}" dt="2021-05-03T00:51:16.485" v="728" actId="26606"/>
          <ac:picMkLst>
            <pc:docMk/>
            <pc:sldMk cId="91967050" sldId="258"/>
            <ac:picMk id="9" creationId="{678E285C-BE9E-45B7-A3EE-B9792DAE9917}"/>
          </ac:picMkLst>
        </pc:picChg>
      </pc:sldChg>
      <pc:sldChg chg="addSp modSp new mod setBg">
        <pc:chgData name="David Bray" userId="4cae8ede192678d1" providerId="LiveId" clId="{EB5EE987-300F-4A99-9279-A636152873B1}" dt="2021-05-03T00:50:37.075" v="685" actId="26606"/>
        <pc:sldMkLst>
          <pc:docMk/>
          <pc:sldMk cId="736233566" sldId="259"/>
        </pc:sldMkLst>
        <pc:spChg chg="mod">
          <ac:chgData name="David Bray" userId="4cae8ede192678d1" providerId="LiveId" clId="{EB5EE987-300F-4A99-9279-A636152873B1}" dt="2021-05-03T00:50:37.075" v="685" actId="26606"/>
          <ac:spMkLst>
            <pc:docMk/>
            <pc:sldMk cId="736233566" sldId="259"/>
            <ac:spMk id="2" creationId="{587FB266-EC74-4972-9E66-AF1B4E626DA0}"/>
          </ac:spMkLst>
        </pc:spChg>
        <pc:spChg chg="mod ord">
          <ac:chgData name="David Bray" userId="4cae8ede192678d1" providerId="LiveId" clId="{EB5EE987-300F-4A99-9279-A636152873B1}" dt="2021-05-03T00:50:37.075" v="685" actId="26606"/>
          <ac:spMkLst>
            <pc:docMk/>
            <pc:sldMk cId="736233566" sldId="259"/>
            <ac:spMk id="3" creationId="{4F9C0DDF-21B1-4C10-A355-FD9668393CBC}"/>
          </ac:spMkLst>
        </pc:spChg>
        <pc:picChg chg="add mod">
          <ac:chgData name="David Bray" userId="4cae8ede192678d1" providerId="LiveId" clId="{EB5EE987-300F-4A99-9279-A636152873B1}" dt="2021-05-03T00:50:37.075" v="685" actId="26606"/>
          <ac:picMkLst>
            <pc:docMk/>
            <pc:sldMk cId="736233566" sldId="259"/>
            <ac:picMk id="4" creationId="{83A73BEE-45E3-4D5B-9E19-B50AA113CE81}"/>
          </ac:picMkLst>
        </pc:picChg>
      </pc:sldChg>
      <pc:sldChg chg="addSp modSp new mod setBg setClrOvrMap">
        <pc:chgData name="David Bray" userId="4cae8ede192678d1" providerId="LiveId" clId="{EB5EE987-300F-4A99-9279-A636152873B1}" dt="2021-05-03T00:50:33.547" v="684" actId="20577"/>
        <pc:sldMkLst>
          <pc:docMk/>
          <pc:sldMk cId="1844376197" sldId="260"/>
        </pc:sldMkLst>
        <pc:spChg chg="mod">
          <ac:chgData name="David Bray" userId="4cae8ede192678d1" providerId="LiveId" clId="{EB5EE987-300F-4A99-9279-A636152873B1}" dt="2021-05-03T00:50:28.782" v="679" actId="26606"/>
          <ac:spMkLst>
            <pc:docMk/>
            <pc:sldMk cId="1844376197" sldId="260"/>
            <ac:spMk id="2" creationId="{938663DE-EBF1-4228-BA90-F3AAC671F4F7}"/>
          </ac:spMkLst>
        </pc:spChg>
        <pc:spChg chg="mod ord">
          <ac:chgData name="David Bray" userId="4cae8ede192678d1" providerId="LiveId" clId="{EB5EE987-300F-4A99-9279-A636152873B1}" dt="2021-05-03T00:50:33.547" v="684" actId="20577"/>
          <ac:spMkLst>
            <pc:docMk/>
            <pc:sldMk cId="1844376197" sldId="260"/>
            <ac:spMk id="3" creationId="{63531557-FCE9-482B-A409-909BF0C1E1AD}"/>
          </ac:spMkLst>
        </pc:spChg>
        <pc:spChg chg="add">
          <ac:chgData name="David Bray" userId="4cae8ede192678d1" providerId="LiveId" clId="{EB5EE987-300F-4A99-9279-A636152873B1}" dt="2021-05-03T00:50:28.782" v="679" actId="26606"/>
          <ac:spMkLst>
            <pc:docMk/>
            <pc:sldMk cId="1844376197" sldId="260"/>
            <ac:spMk id="9" creationId="{9775AF3B-5284-4B97-9BB7-55C6FB3699C2}"/>
          </ac:spMkLst>
        </pc:spChg>
        <pc:spChg chg="add">
          <ac:chgData name="David Bray" userId="4cae8ede192678d1" providerId="LiveId" clId="{EB5EE987-300F-4A99-9279-A636152873B1}" dt="2021-05-03T00:50:28.782" v="679" actId="26606"/>
          <ac:spMkLst>
            <pc:docMk/>
            <pc:sldMk cId="1844376197" sldId="260"/>
            <ac:spMk id="54" creationId="{66D4F5BA-1D71-49B2-8A7F-6B4EB94D7265}"/>
          </ac:spMkLst>
        </pc:spChg>
        <pc:grpChg chg="add">
          <ac:chgData name="David Bray" userId="4cae8ede192678d1" providerId="LiveId" clId="{EB5EE987-300F-4A99-9279-A636152873B1}" dt="2021-05-03T00:50:28.782" v="679" actId="26606"/>
          <ac:grpSpMkLst>
            <pc:docMk/>
            <pc:sldMk cId="1844376197" sldId="260"/>
            <ac:grpSpMk id="11" creationId="{A0F1F7ED-DA39-478F-85DA-317DE08941E8}"/>
          </ac:grpSpMkLst>
        </pc:grpChg>
        <pc:picChg chg="add mod">
          <ac:chgData name="David Bray" userId="4cae8ede192678d1" providerId="LiveId" clId="{EB5EE987-300F-4A99-9279-A636152873B1}" dt="2021-05-03T00:50:28.782" v="679" actId="26606"/>
          <ac:picMkLst>
            <pc:docMk/>
            <pc:sldMk cId="1844376197" sldId="260"/>
            <ac:picMk id="4" creationId="{D7960F84-FA7A-407D-8C44-D79DB37FB5E7}"/>
          </ac:picMkLst>
        </pc:picChg>
        <pc:picChg chg="add">
          <ac:chgData name="David Bray" userId="4cae8ede192678d1" providerId="LiveId" clId="{EB5EE987-300F-4A99-9279-A636152873B1}" dt="2021-05-03T00:50:28.782" v="679" actId="26606"/>
          <ac:picMkLst>
            <pc:docMk/>
            <pc:sldMk cId="1844376197" sldId="260"/>
            <ac:picMk id="52" creationId="{1B17CCE2-CEEF-40CA-8C4D-0DC2DCA78A23}"/>
          </ac:picMkLst>
        </pc:picChg>
      </pc:sldChg>
      <pc:sldChg chg="addSp delSp modSp new mod setBg">
        <pc:chgData name="David Bray" userId="4cae8ede192678d1" providerId="LiveId" clId="{EB5EE987-300F-4A99-9279-A636152873B1}" dt="2021-05-03T01:14:01.441" v="1584" actId="27636"/>
        <pc:sldMkLst>
          <pc:docMk/>
          <pc:sldMk cId="3716970689" sldId="261"/>
        </pc:sldMkLst>
        <pc:spChg chg="mod">
          <ac:chgData name="David Bray" userId="4cae8ede192678d1" providerId="LiveId" clId="{EB5EE987-300F-4A99-9279-A636152873B1}" dt="2021-05-03T01:11:53.417" v="1319" actId="26606"/>
          <ac:spMkLst>
            <pc:docMk/>
            <pc:sldMk cId="3716970689" sldId="261"/>
            <ac:spMk id="2" creationId="{3778CA43-429E-4A8D-8036-81467F8DF268}"/>
          </ac:spMkLst>
        </pc:spChg>
        <pc:spChg chg="del">
          <ac:chgData name="David Bray" userId="4cae8ede192678d1" providerId="LiveId" clId="{EB5EE987-300F-4A99-9279-A636152873B1}" dt="2021-05-03T01:07:42.624" v="782" actId="931"/>
          <ac:spMkLst>
            <pc:docMk/>
            <pc:sldMk cId="3716970689" sldId="261"/>
            <ac:spMk id="3" creationId="{E129023A-0F32-487E-A5DA-4843C45CD6F2}"/>
          </ac:spMkLst>
        </pc:spChg>
        <pc:spChg chg="add mod">
          <ac:chgData name="David Bray" userId="4cae8ede192678d1" providerId="LiveId" clId="{EB5EE987-300F-4A99-9279-A636152873B1}" dt="2021-05-03T01:14:01.441" v="1584" actId="27636"/>
          <ac:spMkLst>
            <pc:docMk/>
            <pc:sldMk cId="3716970689" sldId="261"/>
            <ac:spMk id="7" creationId="{97FCBDEF-7C13-45E3-95B1-52E873969137}"/>
          </ac:spMkLst>
        </pc:spChg>
        <pc:spChg chg="add">
          <ac:chgData name="David Bray" userId="4cae8ede192678d1" providerId="LiveId" clId="{EB5EE987-300F-4A99-9279-A636152873B1}" dt="2021-05-03T01:11:53.417" v="1319" actId="26606"/>
          <ac:spMkLst>
            <pc:docMk/>
            <pc:sldMk cId="3716970689" sldId="261"/>
            <ac:spMk id="14" creationId="{C2E4E997-8672-4FFD-B8EC-9932A8E4714B}"/>
          </ac:spMkLst>
        </pc:spChg>
        <pc:grpChg chg="add">
          <ac:chgData name="David Bray" userId="4cae8ede192678d1" providerId="LiveId" clId="{EB5EE987-300F-4A99-9279-A636152873B1}" dt="2021-05-03T01:11:53.417" v="1319" actId="26606"/>
          <ac:grpSpMkLst>
            <pc:docMk/>
            <pc:sldMk cId="3716970689" sldId="261"/>
            <ac:grpSpMk id="18" creationId="{453E4DEE-E996-40F8-8635-0FF43D7348F9}"/>
          </ac:grpSpMkLst>
        </pc:grpChg>
        <pc:picChg chg="add del mod">
          <ac:chgData name="David Bray" userId="4cae8ede192678d1" providerId="LiveId" clId="{EB5EE987-300F-4A99-9279-A636152873B1}" dt="2021-05-03T01:07:56.426" v="788" actId="478"/>
          <ac:picMkLst>
            <pc:docMk/>
            <pc:sldMk cId="3716970689" sldId="261"/>
            <ac:picMk id="5" creationId="{D256F770-4C37-467B-8311-824621EAE3AE}"/>
          </ac:picMkLst>
        </pc:picChg>
        <pc:picChg chg="add mod">
          <ac:chgData name="David Bray" userId="4cae8ede192678d1" providerId="LiveId" clId="{EB5EE987-300F-4A99-9279-A636152873B1}" dt="2021-05-03T01:12:36.255" v="1468" actId="14100"/>
          <ac:picMkLst>
            <pc:docMk/>
            <pc:sldMk cId="3716970689" sldId="261"/>
            <ac:picMk id="9" creationId="{17C4EE30-D905-45C1-B35B-0F2818E7284C}"/>
          </ac:picMkLst>
        </pc:picChg>
        <pc:picChg chg="add">
          <ac:chgData name="David Bray" userId="4cae8ede192678d1" providerId="LiveId" clId="{EB5EE987-300F-4A99-9279-A636152873B1}" dt="2021-05-03T01:11:53.417" v="1319" actId="26606"/>
          <ac:picMkLst>
            <pc:docMk/>
            <pc:sldMk cId="3716970689" sldId="261"/>
            <ac:picMk id="16" creationId="{FE6BA9E6-1D9E-4D30-B528-D49FA1342E4E}"/>
          </ac:picMkLst>
        </pc:picChg>
      </pc:sldChg>
      <pc:sldChg chg="modSp new mod">
        <pc:chgData name="David Bray" userId="4cae8ede192678d1" providerId="LiveId" clId="{EB5EE987-300F-4A99-9279-A636152873B1}" dt="2021-05-03T01:37:57.348" v="2916" actId="27636"/>
        <pc:sldMkLst>
          <pc:docMk/>
          <pc:sldMk cId="2274796541" sldId="262"/>
        </pc:sldMkLst>
        <pc:spChg chg="mod">
          <ac:chgData name="David Bray" userId="4cae8ede192678d1" providerId="LiveId" clId="{EB5EE987-300F-4A99-9279-A636152873B1}" dt="2021-05-03T01:16:43.031" v="1619" actId="20577"/>
          <ac:spMkLst>
            <pc:docMk/>
            <pc:sldMk cId="2274796541" sldId="262"/>
            <ac:spMk id="2" creationId="{AC843A67-39C1-4A01-9F82-D3F597121499}"/>
          </ac:spMkLst>
        </pc:spChg>
        <pc:spChg chg="mod">
          <ac:chgData name="David Bray" userId="4cae8ede192678d1" providerId="LiveId" clId="{EB5EE987-300F-4A99-9279-A636152873B1}" dt="2021-05-03T01:37:57.348" v="2916" actId="27636"/>
          <ac:spMkLst>
            <pc:docMk/>
            <pc:sldMk cId="2274796541" sldId="262"/>
            <ac:spMk id="3" creationId="{603D457C-6673-49F6-A29D-19B9AA907102}"/>
          </ac:spMkLst>
        </pc:spChg>
      </pc:sldChg>
      <pc:sldChg chg="modSp new mod">
        <pc:chgData name="David Bray" userId="4cae8ede192678d1" providerId="LiveId" clId="{EB5EE987-300F-4A99-9279-A636152873B1}" dt="2021-05-03T01:44:52.947" v="3727" actId="14100"/>
        <pc:sldMkLst>
          <pc:docMk/>
          <pc:sldMk cId="1321089804" sldId="263"/>
        </pc:sldMkLst>
        <pc:spChg chg="mod">
          <ac:chgData name="David Bray" userId="4cae8ede192678d1" providerId="LiveId" clId="{EB5EE987-300F-4A99-9279-A636152873B1}" dt="2021-05-03T01:38:24.011" v="2918"/>
          <ac:spMkLst>
            <pc:docMk/>
            <pc:sldMk cId="1321089804" sldId="263"/>
            <ac:spMk id="2" creationId="{0F077BF1-E2B6-4D67-B03D-0AA5D4FF12E5}"/>
          </ac:spMkLst>
        </pc:spChg>
        <pc:spChg chg="mod">
          <ac:chgData name="David Bray" userId="4cae8ede192678d1" providerId="LiveId" clId="{EB5EE987-300F-4A99-9279-A636152873B1}" dt="2021-05-03T01:44:52.947" v="3727" actId="14100"/>
          <ac:spMkLst>
            <pc:docMk/>
            <pc:sldMk cId="1321089804" sldId="263"/>
            <ac:spMk id="3" creationId="{EDF910A7-B8BA-4DDB-89B2-E60CC5C34BA5}"/>
          </ac:spMkLst>
        </pc:spChg>
      </pc:sldChg>
      <pc:sldChg chg="modSp new mod">
        <pc:chgData name="David Bray" userId="4cae8ede192678d1" providerId="LiveId" clId="{EB5EE987-300F-4A99-9279-A636152873B1}" dt="2021-05-03T01:57:21.038" v="4764" actId="27636"/>
        <pc:sldMkLst>
          <pc:docMk/>
          <pc:sldMk cId="3227495654" sldId="264"/>
        </pc:sldMkLst>
        <pc:spChg chg="mod">
          <ac:chgData name="David Bray" userId="4cae8ede192678d1" providerId="LiveId" clId="{EB5EE987-300F-4A99-9279-A636152873B1}" dt="2021-05-03T01:45:26.958" v="3745" actId="20577"/>
          <ac:spMkLst>
            <pc:docMk/>
            <pc:sldMk cId="3227495654" sldId="264"/>
            <ac:spMk id="2" creationId="{90FAD789-5D7D-4ECB-988F-3B8426E48BDA}"/>
          </ac:spMkLst>
        </pc:spChg>
        <pc:spChg chg="mod">
          <ac:chgData name="David Bray" userId="4cae8ede192678d1" providerId="LiveId" clId="{EB5EE987-300F-4A99-9279-A636152873B1}" dt="2021-05-03T01:57:21.038" v="4764" actId="27636"/>
          <ac:spMkLst>
            <pc:docMk/>
            <pc:sldMk cId="3227495654" sldId="264"/>
            <ac:spMk id="3" creationId="{AFF827FC-AC6A-4957-9818-FE6CC3A579B6}"/>
          </ac:spMkLst>
        </pc:spChg>
      </pc:sldChg>
      <pc:sldChg chg="modSp new mod">
        <pc:chgData name="David Bray" userId="4cae8ede192678d1" providerId="LiveId" clId="{EB5EE987-300F-4A99-9279-A636152873B1}" dt="2021-05-03T02:02:30.764" v="5540" actId="20577"/>
        <pc:sldMkLst>
          <pc:docMk/>
          <pc:sldMk cId="1917105783" sldId="265"/>
        </pc:sldMkLst>
        <pc:spChg chg="mod">
          <ac:chgData name="David Bray" userId="4cae8ede192678d1" providerId="LiveId" clId="{EB5EE987-300F-4A99-9279-A636152873B1}" dt="2021-05-03T01:57:33.796" v="4779" actId="20577"/>
          <ac:spMkLst>
            <pc:docMk/>
            <pc:sldMk cId="1917105783" sldId="265"/>
            <ac:spMk id="2" creationId="{74456AB0-89AD-4263-8DFC-F8E293B6FF49}"/>
          </ac:spMkLst>
        </pc:spChg>
        <pc:spChg chg="mod">
          <ac:chgData name="David Bray" userId="4cae8ede192678d1" providerId="LiveId" clId="{EB5EE987-300F-4A99-9279-A636152873B1}" dt="2021-05-03T02:02:30.764" v="5540" actId="20577"/>
          <ac:spMkLst>
            <pc:docMk/>
            <pc:sldMk cId="1917105783" sldId="265"/>
            <ac:spMk id="3" creationId="{D8162F6C-55D1-4548-82D8-A56B11B670B1}"/>
          </ac:spMkLst>
        </pc:spChg>
      </pc:sldChg>
      <pc:sldChg chg="new del">
        <pc:chgData name="David Bray" userId="4cae8ede192678d1" providerId="LiveId" clId="{EB5EE987-300F-4A99-9279-A636152873B1}" dt="2021-05-03T02:23:39.431" v="5542" actId="47"/>
        <pc:sldMkLst>
          <pc:docMk/>
          <pc:sldMk cId="2614794521" sldId="266"/>
        </pc:sldMkLst>
      </pc:sldChg>
    </pc:docChg>
  </pc:docChgLst>
</pc:chgInfo>
</file>

<file path=ppt/media/image1.jpeg>
</file>

<file path=ppt/media/image2.png>
</file>

<file path=ppt/media/image3.png>
</file>

<file path=ppt/media/image4.png>
</file>

<file path=ppt/media/image5.png>
</file>

<file path=ppt/media/image6.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5/2/2021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01756-70E6-454B-834B-5072F8B8E450}"/>
              </a:ext>
            </a:extLst>
          </p:cNvPr>
          <p:cNvSpPr>
            <a:spLocks noGrp="1"/>
          </p:cNvSpPr>
          <p:nvPr>
            <p:ph type="ctrTitle"/>
          </p:nvPr>
        </p:nvSpPr>
        <p:spPr/>
        <p:txBody>
          <a:bodyPr/>
          <a:lstStyle/>
          <a:p>
            <a:r>
              <a:rPr lang="en-US" dirty="0"/>
              <a:t>Senior Data Engineer Project</a:t>
            </a:r>
          </a:p>
        </p:txBody>
      </p:sp>
      <p:sp>
        <p:nvSpPr>
          <p:cNvPr id="3" name="Subtitle 2">
            <a:extLst>
              <a:ext uri="{FF2B5EF4-FFF2-40B4-BE49-F238E27FC236}">
                <a16:creationId xmlns:a16="http://schemas.microsoft.com/office/drawing/2014/main" id="{91F7D798-8C16-432A-8BBF-7290E4058744}"/>
              </a:ext>
            </a:extLst>
          </p:cNvPr>
          <p:cNvSpPr>
            <a:spLocks noGrp="1"/>
          </p:cNvSpPr>
          <p:nvPr>
            <p:ph type="subTitle" idx="1"/>
          </p:nvPr>
        </p:nvSpPr>
        <p:spPr/>
        <p:txBody>
          <a:bodyPr/>
          <a:lstStyle/>
          <a:p>
            <a:r>
              <a:rPr lang="en-US" dirty="0"/>
              <a:t>David Bray</a:t>
            </a:r>
          </a:p>
        </p:txBody>
      </p:sp>
    </p:spTree>
    <p:extLst>
      <p:ext uri="{BB962C8B-B14F-4D97-AF65-F5344CB8AC3E}">
        <p14:creationId xmlns:p14="http://schemas.microsoft.com/office/powerpoint/2010/main" val="34288235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56AB0-89AD-4263-8DFC-F8E293B6FF49}"/>
              </a:ext>
            </a:extLst>
          </p:cNvPr>
          <p:cNvSpPr>
            <a:spLocks noGrp="1"/>
          </p:cNvSpPr>
          <p:nvPr>
            <p:ph type="title"/>
          </p:nvPr>
        </p:nvSpPr>
        <p:spPr/>
        <p:txBody>
          <a:bodyPr/>
          <a:lstStyle/>
          <a:p>
            <a:r>
              <a:rPr lang="en-US" dirty="0"/>
              <a:t>Error Handling</a:t>
            </a:r>
          </a:p>
        </p:txBody>
      </p:sp>
      <p:sp>
        <p:nvSpPr>
          <p:cNvPr id="3" name="Content Placeholder 2">
            <a:extLst>
              <a:ext uri="{FF2B5EF4-FFF2-40B4-BE49-F238E27FC236}">
                <a16:creationId xmlns:a16="http://schemas.microsoft.com/office/drawing/2014/main" id="{D8162F6C-55D1-4548-82D8-A56B11B670B1}"/>
              </a:ext>
            </a:extLst>
          </p:cNvPr>
          <p:cNvSpPr>
            <a:spLocks noGrp="1"/>
          </p:cNvSpPr>
          <p:nvPr>
            <p:ph idx="1"/>
          </p:nvPr>
        </p:nvSpPr>
        <p:spPr>
          <a:xfrm>
            <a:off x="1141413" y="2249486"/>
            <a:ext cx="9905998" cy="3989995"/>
          </a:xfrm>
        </p:spPr>
        <p:txBody>
          <a:bodyPr>
            <a:normAutofit fontScale="92500" lnSpcReduction="10000"/>
          </a:bodyPr>
          <a:lstStyle/>
          <a:p>
            <a:r>
              <a:rPr lang="en-US" dirty="0"/>
              <a:t>In the current solution, I am using Python’s built-in logging mechanism to capture and record errors</a:t>
            </a:r>
          </a:p>
          <a:p>
            <a:r>
              <a:rPr lang="en-US" dirty="0"/>
              <a:t>The main way I am handling these errors is through try except blocks in the code</a:t>
            </a:r>
          </a:p>
          <a:p>
            <a:r>
              <a:rPr lang="en-US" dirty="0"/>
              <a:t>For a more scalable solution, you could create a separate database for the log files, and make an alerting mechanism if a log shows an error so the error can be fixed quickly</a:t>
            </a:r>
          </a:p>
          <a:p>
            <a:r>
              <a:rPr lang="en-US" dirty="0"/>
              <a:t>Another option for error handling is to use a 3</a:t>
            </a:r>
            <a:r>
              <a:rPr lang="en-US" baseline="30000" dirty="0"/>
              <a:t>rd</a:t>
            </a:r>
            <a:r>
              <a:rPr lang="en-US" dirty="0"/>
              <a:t> party error handler, or something native to the solution where your pipelines currently exist. For AWS, this example would be AWS CloudWatch </a:t>
            </a:r>
          </a:p>
        </p:txBody>
      </p:sp>
    </p:spTree>
    <p:extLst>
      <p:ext uri="{BB962C8B-B14F-4D97-AF65-F5344CB8AC3E}">
        <p14:creationId xmlns:p14="http://schemas.microsoft.com/office/powerpoint/2010/main" val="1917105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859ED-599B-4DA2-9D2A-A93447D0E883}"/>
              </a:ext>
            </a:extLst>
          </p:cNvPr>
          <p:cNvSpPr>
            <a:spLocks noGrp="1"/>
          </p:cNvSpPr>
          <p:nvPr>
            <p:ph type="title"/>
          </p:nvPr>
        </p:nvSpPr>
        <p:spPr/>
        <p:txBody>
          <a:bodyPr/>
          <a:lstStyle/>
          <a:p>
            <a:r>
              <a:rPr lang="en-US" dirty="0"/>
              <a:t>Running the code</a:t>
            </a:r>
          </a:p>
        </p:txBody>
      </p:sp>
      <p:sp>
        <p:nvSpPr>
          <p:cNvPr id="3" name="Content Placeholder 2">
            <a:extLst>
              <a:ext uri="{FF2B5EF4-FFF2-40B4-BE49-F238E27FC236}">
                <a16:creationId xmlns:a16="http://schemas.microsoft.com/office/drawing/2014/main" id="{6BBB8AB8-1FEA-4B57-929D-975D9A59F9C9}"/>
              </a:ext>
            </a:extLst>
          </p:cNvPr>
          <p:cNvSpPr>
            <a:spLocks noGrp="1"/>
          </p:cNvSpPr>
          <p:nvPr>
            <p:ph idx="1"/>
          </p:nvPr>
        </p:nvSpPr>
        <p:spPr>
          <a:xfrm>
            <a:off x="771787" y="2249487"/>
            <a:ext cx="11006355" cy="4394594"/>
          </a:xfrm>
        </p:spPr>
        <p:txBody>
          <a:bodyPr>
            <a:normAutofit fontScale="85000" lnSpcReduction="20000"/>
          </a:bodyPr>
          <a:lstStyle/>
          <a:p>
            <a:r>
              <a:rPr lang="en-US" dirty="0"/>
              <a:t>After extracting the files from the </a:t>
            </a:r>
            <a:r>
              <a:rPr lang="en-US" dirty="0" err="1"/>
              <a:t>tarball</a:t>
            </a:r>
            <a:r>
              <a:rPr lang="en-US" dirty="0"/>
              <a:t>, do the following steps:</a:t>
            </a:r>
          </a:p>
          <a:p>
            <a:pPr lvl="1"/>
            <a:r>
              <a:rPr lang="en-US" dirty="0"/>
              <a:t>Setup a Python Virtual environment inside the highest-level folder</a:t>
            </a:r>
          </a:p>
          <a:p>
            <a:pPr lvl="1"/>
            <a:r>
              <a:rPr lang="en-US" dirty="0"/>
              <a:t>Activate and Install all the packages from the requirements.txt file (found in the highest-level folder) to the newly created virtual environment</a:t>
            </a:r>
          </a:p>
          <a:p>
            <a:pPr lvl="1"/>
            <a:r>
              <a:rPr lang="en-US" dirty="0"/>
              <a:t>Open the config.py file found in the </a:t>
            </a:r>
            <a:r>
              <a:rPr lang="en-US" dirty="0" err="1"/>
              <a:t>SubFolders</a:t>
            </a:r>
            <a:r>
              <a:rPr lang="en-US" dirty="0"/>
              <a:t> folder</a:t>
            </a:r>
          </a:p>
          <a:p>
            <a:pPr lvl="2"/>
            <a:r>
              <a:rPr lang="en-US" dirty="0"/>
              <a:t>Edit the paths of the </a:t>
            </a:r>
            <a:r>
              <a:rPr lang="en-US" dirty="0" err="1"/>
              <a:t>save_path</a:t>
            </a:r>
            <a:r>
              <a:rPr lang="en-US" dirty="0"/>
              <a:t>, </a:t>
            </a:r>
            <a:r>
              <a:rPr lang="en-US" dirty="0" err="1"/>
              <a:t>zip_path</a:t>
            </a:r>
            <a:r>
              <a:rPr lang="en-US" dirty="0"/>
              <a:t>, </a:t>
            </a:r>
            <a:r>
              <a:rPr lang="en-US" dirty="0" err="1"/>
              <a:t>csv_extract_path</a:t>
            </a:r>
            <a:r>
              <a:rPr lang="en-US" dirty="0"/>
              <a:t>, and </a:t>
            </a:r>
            <a:r>
              <a:rPr lang="en-US" dirty="0" err="1"/>
              <a:t>sql_file_path</a:t>
            </a:r>
            <a:r>
              <a:rPr lang="en-US" dirty="0"/>
              <a:t> variables</a:t>
            </a:r>
          </a:p>
          <a:p>
            <a:pPr lvl="2"/>
            <a:r>
              <a:rPr lang="en-US" dirty="0" err="1"/>
              <a:t>save_path</a:t>
            </a:r>
            <a:r>
              <a:rPr lang="en-US" dirty="0"/>
              <a:t> – this path should end in the highest level directory, and the end of the path must have a .zip</a:t>
            </a:r>
          </a:p>
          <a:p>
            <a:pPr lvl="2"/>
            <a:r>
              <a:rPr lang="en-US" dirty="0" err="1"/>
              <a:t>zip_path</a:t>
            </a:r>
            <a:r>
              <a:rPr lang="en-US" dirty="0"/>
              <a:t> – this path should be the exact same as </a:t>
            </a:r>
            <a:r>
              <a:rPr lang="en-US" dirty="0" err="1"/>
              <a:t>save_path</a:t>
            </a:r>
            <a:r>
              <a:rPr lang="en-US" dirty="0"/>
              <a:t>, but does not include the .zip portion</a:t>
            </a:r>
          </a:p>
          <a:p>
            <a:pPr lvl="2"/>
            <a:r>
              <a:rPr lang="en-US" dirty="0" err="1"/>
              <a:t>csv_extract_path</a:t>
            </a:r>
            <a:r>
              <a:rPr lang="en-US" dirty="0"/>
              <a:t> – This the path for where your extracted csv files will be extracted to. I recommend a new folder in the highest level directory called “</a:t>
            </a:r>
            <a:r>
              <a:rPr lang="en-US" dirty="0" err="1"/>
              <a:t>CSVFiles</a:t>
            </a:r>
            <a:r>
              <a:rPr lang="en-US" dirty="0"/>
              <a:t>”</a:t>
            </a:r>
          </a:p>
          <a:p>
            <a:pPr lvl="2"/>
            <a:r>
              <a:rPr lang="en-US" dirty="0" err="1"/>
              <a:t>sql_file_path</a:t>
            </a:r>
            <a:r>
              <a:rPr lang="en-US" dirty="0"/>
              <a:t> – this is where your </a:t>
            </a:r>
            <a:r>
              <a:rPr lang="en-US" dirty="0" err="1"/>
              <a:t>sqlite</a:t>
            </a:r>
            <a:r>
              <a:rPr lang="en-US" dirty="0"/>
              <a:t> database will be stored. The folder contains a </a:t>
            </a:r>
            <a:r>
              <a:rPr lang="en-US" dirty="0" err="1"/>
              <a:t>sqlite</a:t>
            </a:r>
            <a:r>
              <a:rPr lang="en-US" dirty="0"/>
              <a:t> </a:t>
            </a:r>
            <a:r>
              <a:rPr lang="en-US" dirty="0">
                <a:sym typeface="Wingdings" panose="05000000000000000000" pitchFamily="2" charset="2"/>
              </a:rPr>
              <a:t> </a:t>
            </a:r>
            <a:r>
              <a:rPr lang="en-US" dirty="0" err="1">
                <a:sym typeface="Wingdings" panose="05000000000000000000" pitchFamily="2" charset="2"/>
              </a:rPr>
              <a:t>db</a:t>
            </a:r>
            <a:r>
              <a:rPr lang="en-US" dirty="0">
                <a:sym typeface="Wingdings" panose="05000000000000000000" pitchFamily="2" charset="2"/>
              </a:rPr>
              <a:t> directory already. Place that, and end the path with </a:t>
            </a:r>
            <a:r>
              <a:rPr lang="en-US" dirty="0" err="1">
                <a:sym typeface="Wingdings" panose="05000000000000000000" pitchFamily="2" charset="2"/>
              </a:rPr>
              <a:t>YourName.db</a:t>
            </a:r>
            <a:endParaRPr lang="en-US" dirty="0"/>
          </a:p>
          <a:p>
            <a:pPr lvl="1"/>
            <a:r>
              <a:rPr lang="en-US" dirty="0"/>
              <a:t>Ensure you are in the highest-level folder where the file “DavidBrayMain.py” file can be found</a:t>
            </a:r>
          </a:p>
          <a:p>
            <a:pPr lvl="1"/>
            <a:r>
              <a:rPr lang="en-US" dirty="0"/>
              <a:t>Run the “DavidBrayMain.py” file</a:t>
            </a:r>
          </a:p>
          <a:p>
            <a:pPr marL="457200" lvl="1" indent="0">
              <a:buNone/>
            </a:pPr>
            <a:endParaRPr lang="en-US" dirty="0"/>
          </a:p>
          <a:p>
            <a:pPr lvl="1"/>
            <a:endParaRPr lang="en-US" dirty="0"/>
          </a:p>
        </p:txBody>
      </p:sp>
    </p:spTree>
    <p:extLst>
      <p:ext uri="{BB962C8B-B14F-4D97-AF65-F5344CB8AC3E}">
        <p14:creationId xmlns:p14="http://schemas.microsoft.com/office/powerpoint/2010/main" val="9176084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86EE2-763D-4F12-8741-D7297BD169FC}"/>
              </a:ext>
            </a:extLst>
          </p:cNvPr>
          <p:cNvSpPr>
            <a:spLocks noGrp="1"/>
          </p:cNvSpPr>
          <p:nvPr>
            <p:ph type="title"/>
          </p:nvPr>
        </p:nvSpPr>
        <p:spPr>
          <a:xfrm>
            <a:off x="1141413" y="618518"/>
            <a:ext cx="9905998" cy="1478570"/>
          </a:xfrm>
        </p:spPr>
        <p:txBody>
          <a:bodyPr>
            <a:normAutofit/>
          </a:bodyPr>
          <a:lstStyle/>
          <a:p>
            <a:r>
              <a:rPr lang="en-US"/>
              <a:t>How to Know it Was Successful 1</a:t>
            </a:r>
            <a:endParaRPr lang="en-US" dirty="0"/>
          </a:p>
        </p:txBody>
      </p:sp>
      <p:pic>
        <p:nvPicPr>
          <p:cNvPr id="4" name="Picture 3">
            <a:extLst>
              <a:ext uri="{FF2B5EF4-FFF2-40B4-BE49-F238E27FC236}">
                <a16:creationId xmlns:a16="http://schemas.microsoft.com/office/drawing/2014/main" id="{9B95BB1A-7031-459D-ADDC-4C44F0AD5B22}"/>
              </a:ext>
            </a:extLst>
          </p:cNvPr>
          <p:cNvPicPr>
            <a:picLocks noChangeAspect="1"/>
          </p:cNvPicPr>
          <p:nvPr/>
        </p:nvPicPr>
        <p:blipFill>
          <a:blip r:embed="rId3"/>
          <a:stretch>
            <a:fillRect/>
          </a:stretch>
        </p:blipFill>
        <p:spPr>
          <a:xfrm>
            <a:off x="1141411" y="2630046"/>
            <a:ext cx="4689234" cy="2788531"/>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Content Placeholder 2">
            <a:extLst>
              <a:ext uri="{FF2B5EF4-FFF2-40B4-BE49-F238E27FC236}">
                <a16:creationId xmlns:a16="http://schemas.microsoft.com/office/drawing/2014/main" id="{91D6078A-21BC-4AA1-9254-4D5BD3E051E7}"/>
              </a:ext>
            </a:extLst>
          </p:cNvPr>
          <p:cNvSpPr>
            <a:spLocks noGrp="1"/>
          </p:cNvSpPr>
          <p:nvPr>
            <p:ph idx="1"/>
          </p:nvPr>
        </p:nvSpPr>
        <p:spPr>
          <a:xfrm>
            <a:off x="6336727" y="2249487"/>
            <a:ext cx="4710683" cy="3541714"/>
          </a:xfrm>
        </p:spPr>
        <p:txBody>
          <a:bodyPr>
            <a:normAutofit/>
          </a:bodyPr>
          <a:lstStyle/>
          <a:p>
            <a:r>
              <a:rPr lang="en-US" dirty="0"/>
              <a:t>The highest level directory should contain the files that are listed in this screenshot</a:t>
            </a:r>
          </a:p>
        </p:txBody>
      </p:sp>
    </p:spTree>
    <p:extLst>
      <p:ext uri="{BB962C8B-B14F-4D97-AF65-F5344CB8AC3E}">
        <p14:creationId xmlns:p14="http://schemas.microsoft.com/office/powerpoint/2010/main" val="91967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FB266-EC74-4972-9E66-AF1B4E626DA0}"/>
              </a:ext>
            </a:extLst>
          </p:cNvPr>
          <p:cNvSpPr>
            <a:spLocks noGrp="1"/>
          </p:cNvSpPr>
          <p:nvPr>
            <p:ph type="title"/>
          </p:nvPr>
        </p:nvSpPr>
        <p:spPr>
          <a:xfrm>
            <a:off x="1141413" y="618518"/>
            <a:ext cx="9905998" cy="1478570"/>
          </a:xfrm>
        </p:spPr>
        <p:txBody>
          <a:bodyPr>
            <a:normAutofit/>
          </a:bodyPr>
          <a:lstStyle/>
          <a:p>
            <a:r>
              <a:rPr lang="en-US" dirty="0"/>
              <a:t>How to Know it was Successful 2</a:t>
            </a:r>
          </a:p>
        </p:txBody>
      </p:sp>
      <p:pic>
        <p:nvPicPr>
          <p:cNvPr id="4" name="Picture 3">
            <a:extLst>
              <a:ext uri="{FF2B5EF4-FFF2-40B4-BE49-F238E27FC236}">
                <a16:creationId xmlns:a16="http://schemas.microsoft.com/office/drawing/2014/main" id="{83A73BEE-45E3-4D5B-9E19-B50AA113CE81}"/>
              </a:ext>
            </a:extLst>
          </p:cNvPr>
          <p:cNvPicPr>
            <a:picLocks noChangeAspect="1"/>
          </p:cNvPicPr>
          <p:nvPr/>
        </p:nvPicPr>
        <p:blipFill>
          <a:blip r:embed="rId3"/>
          <a:stretch>
            <a:fillRect/>
          </a:stretch>
        </p:blipFill>
        <p:spPr>
          <a:xfrm>
            <a:off x="1141411" y="2558603"/>
            <a:ext cx="3494597" cy="2931418"/>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Content Placeholder 2">
            <a:extLst>
              <a:ext uri="{FF2B5EF4-FFF2-40B4-BE49-F238E27FC236}">
                <a16:creationId xmlns:a16="http://schemas.microsoft.com/office/drawing/2014/main" id="{4F9C0DDF-21B1-4C10-A355-FD9668393CBC}"/>
              </a:ext>
            </a:extLst>
          </p:cNvPr>
          <p:cNvSpPr>
            <a:spLocks noGrp="1"/>
          </p:cNvSpPr>
          <p:nvPr>
            <p:ph idx="1"/>
          </p:nvPr>
        </p:nvSpPr>
        <p:spPr>
          <a:xfrm>
            <a:off x="5034579" y="2249487"/>
            <a:ext cx="6012832" cy="3541714"/>
          </a:xfrm>
        </p:spPr>
        <p:txBody>
          <a:bodyPr>
            <a:normAutofit/>
          </a:bodyPr>
          <a:lstStyle/>
          <a:p>
            <a:r>
              <a:rPr lang="en-US" dirty="0"/>
              <a:t>When navigating to the folder where you extracted the csv files, you should see the following csv files in the folder</a:t>
            </a:r>
          </a:p>
        </p:txBody>
      </p:sp>
    </p:spTree>
    <p:extLst>
      <p:ext uri="{BB962C8B-B14F-4D97-AF65-F5344CB8AC3E}">
        <p14:creationId xmlns:p14="http://schemas.microsoft.com/office/powerpoint/2010/main" val="736233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12" name="Group 11">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24"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5"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6"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1"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3" name="Group 12">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14"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52"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38663DE-EBF1-4228-BA90-F3AAC671F4F7}"/>
              </a:ext>
            </a:extLst>
          </p:cNvPr>
          <p:cNvSpPr>
            <a:spLocks noGrp="1"/>
          </p:cNvSpPr>
          <p:nvPr>
            <p:ph type="title"/>
          </p:nvPr>
        </p:nvSpPr>
        <p:spPr>
          <a:xfrm>
            <a:off x="6569957" y="618518"/>
            <a:ext cx="4747088" cy="1478570"/>
          </a:xfrm>
        </p:spPr>
        <p:txBody>
          <a:bodyPr>
            <a:normAutofit/>
          </a:bodyPr>
          <a:lstStyle/>
          <a:p>
            <a:r>
              <a:rPr lang="en-US">
                <a:solidFill>
                  <a:srgbClr val="FFFFFF"/>
                </a:solidFill>
              </a:rPr>
              <a:t>How to Know it was Successful 3</a:t>
            </a:r>
          </a:p>
        </p:txBody>
      </p:sp>
      <p:sp useBgFill="1">
        <p:nvSpPr>
          <p:cNvPr id="54"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7960F84-FA7A-407D-8C44-D79DB37FB5E7}"/>
              </a:ext>
            </a:extLst>
          </p:cNvPr>
          <p:cNvPicPr>
            <a:picLocks noChangeAspect="1"/>
          </p:cNvPicPr>
          <p:nvPr/>
        </p:nvPicPr>
        <p:blipFill>
          <a:blip r:embed="rId3"/>
          <a:stretch>
            <a:fillRect/>
          </a:stretch>
        </p:blipFill>
        <p:spPr>
          <a:xfrm>
            <a:off x="1249958" y="1147145"/>
            <a:ext cx="4373642" cy="4567773"/>
          </a:xfrm>
          <a:prstGeom prst="rect">
            <a:avLst/>
          </a:prstGeom>
        </p:spPr>
      </p:pic>
      <p:sp>
        <p:nvSpPr>
          <p:cNvPr id="3" name="Content Placeholder 2">
            <a:extLst>
              <a:ext uri="{FF2B5EF4-FFF2-40B4-BE49-F238E27FC236}">
                <a16:creationId xmlns:a16="http://schemas.microsoft.com/office/drawing/2014/main" id="{63531557-FCE9-482B-A409-909BF0C1E1AD}"/>
              </a:ext>
            </a:extLst>
          </p:cNvPr>
          <p:cNvSpPr>
            <a:spLocks noGrp="1"/>
          </p:cNvSpPr>
          <p:nvPr>
            <p:ph idx="1"/>
          </p:nvPr>
        </p:nvSpPr>
        <p:spPr>
          <a:xfrm>
            <a:off x="6569957" y="2249487"/>
            <a:ext cx="4747087" cy="3541714"/>
          </a:xfrm>
        </p:spPr>
        <p:txBody>
          <a:bodyPr>
            <a:normAutofit/>
          </a:bodyPr>
          <a:lstStyle/>
          <a:p>
            <a:r>
              <a:rPr lang="en-US" dirty="0">
                <a:solidFill>
                  <a:srgbClr val="FFFFFF"/>
                </a:solidFill>
              </a:rPr>
              <a:t>When checking the log file that gets created, you should see something that looks like the screenshot here</a:t>
            </a:r>
          </a:p>
        </p:txBody>
      </p:sp>
    </p:spTree>
    <p:extLst>
      <p:ext uri="{BB962C8B-B14F-4D97-AF65-F5344CB8AC3E}">
        <p14:creationId xmlns:p14="http://schemas.microsoft.com/office/powerpoint/2010/main" val="1844376197"/>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6"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3778CA43-429E-4A8D-8036-81467F8DF268}"/>
              </a:ext>
            </a:extLst>
          </p:cNvPr>
          <p:cNvSpPr>
            <a:spLocks noGrp="1"/>
          </p:cNvSpPr>
          <p:nvPr>
            <p:ph type="title"/>
          </p:nvPr>
        </p:nvSpPr>
        <p:spPr>
          <a:xfrm>
            <a:off x="1141413" y="618518"/>
            <a:ext cx="4459286" cy="1478570"/>
          </a:xfrm>
        </p:spPr>
        <p:txBody>
          <a:bodyPr>
            <a:normAutofit/>
          </a:bodyPr>
          <a:lstStyle/>
          <a:p>
            <a:r>
              <a:rPr lang="en-US" sz="3200"/>
              <a:t>Data Model</a:t>
            </a:r>
          </a:p>
        </p:txBody>
      </p:sp>
      <p:sp>
        <p:nvSpPr>
          <p:cNvPr id="7" name="Content Placeholder 6">
            <a:extLst>
              <a:ext uri="{FF2B5EF4-FFF2-40B4-BE49-F238E27FC236}">
                <a16:creationId xmlns:a16="http://schemas.microsoft.com/office/drawing/2014/main" id="{97FCBDEF-7C13-45E3-95B1-52E873969137}"/>
              </a:ext>
            </a:extLst>
          </p:cNvPr>
          <p:cNvSpPr>
            <a:spLocks noGrp="1"/>
          </p:cNvSpPr>
          <p:nvPr>
            <p:ph idx="1"/>
          </p:nvPr>
        </p:nvSpPr>
        <p:spPr>
          <a:xfrm>
            <a:off x="1001714" y="1801812"/>
            <a:ext cx="4970462" cy="4638675"/>
          </a:xfrm>
        </p:spPr>
        <p:txBody>
          <a:bodyPr>
            <a:normAutofit/>
          </a:bodyPr>
          <a:lstStyle/>
          <a:p>
            <a:pPr>
              <a:lnSpc>
                <a:spcPct val="110000"/>
              </a:lnSpc>
            </a:pPr>
            <a:r>
              <a:rPr lang="en-US" sz="1600" dirty="0"/>
              <a:t>The ID column is a common denominator across all the tables</a:t>
            </a:r>
          </a:p>
          <a:p>
            <a:pPr>
              <a:lnSpc>
                <a:spcPct val="110000"/>
              </a:lnSpc>
            </a:pPr>
            <a:r>
              <a:rPr lang="en-US" sz="1600" dirty="0"/>
              <a:t>We are able to create separate tables, and then join on the ID column to capture data across multiple tables</a:t>
            </a:r>
          </a:p>
          <a:p>
            <a:pPr>
              <a:lnSpc>
                <a:spcPct val="110000"/>
              </a:lnSpc>
            </a:pPr>
            <a:r>
              <a:rPr lang="en-US" sz="1600" dirty="0"/>
              <a:t>For columns with the List of Dictionaries, they can become their own table to separate all of the possible outcomes by movie ID by running their column through my code</a:t>
            </a:r>
          </a:p>
          <a:p>
            <a:pPr>
              <a:lnSpc>
                <a:spcPct val="110000"/>
              </a:lnSpc>
            </a:pPr>
            <a:r>
              <a:rPr lang="en-US" sz="1600" dirty="0"/>
              <a:t>The separate tables for these unique columns can be scaled up as much as needed, and have low overhead because they are only a 2 column table</a:t>
            </a:r>
          </a:p>
          <a:p>
            <a:pPr>
              <a:lnSpc>
                <a:spcPct val="110000"/>
              </a:lnSpc>
            </a:pPr>
            <a:r>
              <a:rPr lang="en-US" sz="1600" dirty="0"/>
              <a:t>The </a:t>
            </a:r>
            <a:r>
              <a:rPr lang="en-US" sz="1600" dirty="0" err="1"/>
              <a:t>movies_metadata</a:t>
            </a:r>
            <a:r>
              <a:rPr lang="en-US" sz="1600" dirty="0"/>
              <a:t> table contains most of the information we want and will want in the future, so it is important to include as much of the data as possible so it is evolvable for future needs</a:t>
            </a:r>
          </a:p>
        </p:txBody>
      </p:sp>
      <p:pic>
        <p:nvPicPr>
          <p:cNvPr id="9" name="Picture 8" descr="Diagram&#10;&#10;Description automatically generated">
            <a:extLst>
              <a:ext uri="{FF2B5EF4-FFF2-40B4-BE49-F238E27FC236}">
                <a16:creationId xmlns:a16="http://schemas.microsoft.com/office/drawing/2014/main" id="{17C4EE30-D905-45C1-B35B-0F2818E7284C}"/>
              </a:ext>
            </a:extLst>
          </p:cNvPr>
          <p:cNvPicPr>
            <a:picLocks noChangeAspect="1"/>
          </p:cNvPicPr>
          <p:nvPr/>
        </p:nvPicPr>
        <p:blipFill>
          <a:blip r:embed="rId4"/>
          <a:stretch>
            <a:fillRect/>
          </a:stretch>
        </p:blipFill>
        <p:spPr>
          <a:xfrm>
            <a:off x="6096000" y="1370421"/>
            <a:ext cx="5883627" cy="4412720"/>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8" name="Group 17">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9"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0"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1"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36"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3716970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43A67-39C1-4A01-9F82-D3F597121499}"/>
              </a:ext>
            </a:extLst>
          </p:cNvPr>
          <p:cNvSpPr>
            <a:spLocks noGrp="1"/>
          </p:cNvSpPr>
          <p:nvPr>
            <p:ph type="title"/>
          </p:nvPr>
        </p:nvSpPr>
        <p:spPr/>
        <p:txBody>
          <a:bodyPr/>
          <a:lstStyle/>
          <a:p>
            <a:r>
              <a:rPr lang="en-US" dirty="0"/>
              <a:t>Scaling and Maintaining the System</a:t>
            </a:r>
          </a:p>
        </p:txBody>
      </p:sp>
      <p:sp>
        <p:nvSpPr>
          <p:cNvPr id="3" name="Content Placeholder 2">
            <a:extLst>
              <a:ext uri="{FF2B5EF4-FFF2-40B4-BE49-F238E27FC236}">
                <a16:creationId xmlns:a16="http://schemas.microsoft.com/office/drawing/2014/main" id="{603D457C-6673-49F6-A29D-19B9AA907102}"/>
              </a:ext>
            </a:extLst>
          </p:cNvPr>
          <p:cNvSpPr>
            <a:spLocks noGrp="1"/>
          </p:cNvSpPr>
          <p:nvPr>
            <p:ph idx="1"/>
          </p:nvPr>
        </p:nvSpPr>
        <p:spPr>
          <a:xfrm>
            <a:off x="1141413" y="2249486"/>
            <a:ext cx="9905998" cy="3989995"/>
          </a:xfrm>
        </p:spPr>
        <p:txBody>
          <a:bodyPr>
            <a:normAutofit fontScale="92500" lnSpcReduction="20000"/>
          </a:bodyPr>
          <a:lstStyle/>
          <a:p>
            <a:r>
              <a:rPr lang="en-US" dirty="0"/>
              <a:t>A 100X increase in data volume would require some design changes to ensure the pipeline performed to a reasonable level</a:t>
            </a:r>
          </a:p>
          <a:p>
            <a:pPr lvl="1"/>
            <a:r>
              <a:rPr lang="en-US" dirty="0"/>
              <a:t>Need a better connection to the data source – currently you have to hit an S3 endpoint to gain access to the files. Downloading this much data over the internet is a time-consuming process. You must stream the data to get it to your model. A direct connection to the data would allow you to skip the first step of downloading the data</a:t>
            </a:r>
          </a:p>
          <a:p>
            <a:pPr lvl="1"/>
            <a:r>
              <a:rPr lang="en-US" dirty="0"/>
              <a:t>Put the data into a data lake before doing any transformation work. This would allow you to then apply an enterprise level workflow tool to the data and transform lots of data at a quicker rate, and then push that data to the desired end data model</a:t>
            </a:r>
          </a:p>
          <a:p>
            <a:pPr lvl="1"/>
            <a:r>
              <a:rPr lang="en-US" dirty="0"/>
              <a:t>Apply a batch processing method to the data to process all of the data at once</a:t>
            </a:r>
          </a:p>
          <a:p>
            <a:pPr lvl="1"/>
            <a:r>
              <a:rPr lang="en-US" dirty="0"/>
              <a:t>Implement a cloud based solution such as Hive or Spark around the data depending on the specific business requirements</a:t>
            </a:r>
          </a:p>
          <a:p>
            <a:pPr lvl="1"/>
            <a:endParaRPr lang="en-US" dirty="0"/>
          </a:p>
        </p:txBody>
      </p:sp>
    </p:spTree>
    <p:extLst>
      <p:ext uri="{BB962C8B-B14F-4D97-AF65-F5344CB8AC3E}">
        <p14:creationId xmlns:p14="http://schemas.microsoft.com/office/powerpoint/2010/main" val="2274796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77BF1-E2B6-4D67-B03D-0AA5D4FF12E5}"/>
              </a:ext>
            </a:extLst>
          </p:cNvPr>
          <p:cNvSpPr>
            <a:spLocks noGrp="1"/>
          </p:cNvSpPr>
          <p:nvPr>
            <p:ph type="title"/>
          </p:nvPr>
        </p:nvSpPr>
        <p:spPr/>
        <p:txBody>
          <a:bodyPr/>
          <a:lstStyle/>
          <a:p>
            <a:r>
              <a:rPr lang="en-US" dirty="0"/>
              <a:t>Scaling and Maintaining the System</a:t>
            </a:r>
          </a:p>
        </p:txBody>
      </p:sp>
      <p:sp>
        <p:nvSpPr>
          <p:cNvPr id="3" name="Content Placeholder 2">
            <a:extLst>
              <a:ext uri="{FF2B5EF4-FFF2-40B4-BE49-F238E27FC236}">
                <a16:creationId xmlns:a16="http://schemas.microsoft.com/office/drawing/2014/main" id="{EDF910A7-B8BA-4DDB-89B2-E60CC5C34BA5}"/>
              </a:ext>
            </a:extLst>
          </p:cNvPr>
          <p:cNvSpPr>
            <a:spLocks noGrp="1"/>
          </p:cNvSpPr>
          <p:nvPr>
            <p:ph idx="1"/>
          </p:nvPr>
        </p:nvSpPr>
        <p:spPr>
          <a:xfrm>
            <a:off x="1141413" y="2249486"/>
            <a:ext cx="9905998" cy="3731435"/>
          </a:xfrm>
        </p:spPr>
        <p:txBody>
          <a:bodyPr>
            <a:normAutofit fontScale="92500"/>
          </a:bodyPr>
          <a:lstStyle/>
          <a:p>
            <a:r>
              <a:rPr lang="en-US" dirty="0"/>
              <a:t>For an hourly update cadence, you will need to set this up with a scheduling manager, such as the Schedule pipeline component that AWS offers</a:t>
            </a:r>
          </a:p>
          <a:p>
            <a:r>
              <a:rPr lang="en-US" dirty="0"/>
              <a:t>Depending on the scheduling manager that is chosen, it will offer different options around how often to run the pipeline. You can configure an hourly cadence</a:t>
            </a:r>
          </a:p>
          <a:p>
            <a:r>
              <a:rPr lang="en-US" dirty="0"/>
              <a:t>AWS also offers AWS CloudTrail, which will capture any API calls and logging information related to the pipeline. This logging information can be sent to another application, such as an S3 bucket where it can be further analyzed and used to check performance of the pipeline</a:t>
            </a:r>
          </a:p>
        </p:txBody>
      </p:sp>
    </p:spTree>
    <p:extLst>
      <p:ext uri="{BB962C8B-B14F-4D97-AF65-F5344CB8AC3E}">
        <p14:creationId xmlns:p14="http://schemas.microsoft.com/office/powerpoint/2010/main" val="1321089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AD789-5D7D-4ECB-988F-3B8426E48BDA}"/>
              </a:ext>
            </a:extLst>
          </p:cNvPr>
          <p:cNvSpPr>
            <a:spLocks noGrp="1"/>
          </p:cNvSpPr>
          <p:nvPr>
            <p:ph type="title"/>
          </p:nvPr>
        </p:nvSpPr>
        <p:spPr/>
        <p:txBody>
          <a:bodyPr/>
          <a:lstStyle/>
          <a:p>
            <a:r>
              <a:rPr lang="en-US" dirty="0"/>
              <a:t>Data Reprocessing</a:t>
            </a:r>
          </a:p>
        </p:txBody>
      </p:sp>
      <p:sp>
        <p:nvSpPr>
          <p:cNvPr id="3" name="Content Placeholder 2">
            <a:extLst>
              <a:ext uri="{FF2B5EF4-FFF2-40B4-BE49-F238E27FC236}">
                <a16:creationId xmlns:a16="http://schemas.microsoft.com/office/drawing/2014/main" id="{AFF827FC-AC6A-4957-9818-FE6CC3A579B6}"/>
              </a:ext>
            </a:extLst>
          </p:cNvPr>
          <p:cNvSpPr>
            <a:spLocks noGrp="1"/>
          </p:cNvSpPr>
          <p:nvPr>
            <p:ph idx="1"/>
          </p:nvPr>
        </p:nvSpPr>
        <p:spPr>
          <a:xfrm>
            <a:off x="1073020" y="2249487"/>
            <a:ext cx="9974391" cy="3862064"/>
          </a:xfrm>
        </p:spPr>
        <p:txBody>
          <a:bodyPr>
            <a:normAutofit fontScale="77500" lnSpcReduction="20000"/>
          </a:bodyPr>
          <a:lstStyle/>
          <a:p>
            <a:r>
              <a:rPr lang="en-US" dirty="0"/>
              <a:t>To backfill a years worth of data, once the data is ready to be loaded to the data model, it can be staged for loading</a:t>
            </a:r>
          </a:p>
          <a:p>
            <a:r>
              <a:rPr lang="en-US" dirty="0"/>
              <a:t>This staging can be a temporary database that is used to housed all of the data needing backfilled</a:t>
            </a:r>
          </a:p>
          <a:p>
            <a:r>
              <a:rPr lang="en-US" dirty="0"/>
              <a:t>To limit the impact on your regular production flow, you can schedule the backfill to run outside of normal runs on the workflow</a:t>
            </a:r>
          </a:p>
          <a:p>
            <a:r>
              <a:rPr lang="en-US" dirty="0"/>
              <a:t>If this is not an option, you can create a merge flow, where the two data flows get combined together and sent through the final pipeline together</a:t>
            </a:r>
          </a:p>
          <a:p>
            <a:r>
              <a:rPr lang="en-US" dirty="0"/>
              <a:t>If the need to backfill the data is not strong, then you can setup a workflow that adds only a small amount of backfilled data through the pipeline at a time to keep the pipeline from being overloaded</a:t>
            </a:r>
          </a:p>
        </p:txBody>
      </p:sp>
    </p:spTree>
    <p:extLst>
      <p:ext uri="{BB962C8B-B14F-4D97-AF65-F5344CB8AC3E}">
        <p14:creationId xmlns:p14="http://schemas.microsoft.com/office/powerpoint/2010/main" val="32274956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{6C377F80-D9D1-4996-8D67-ED374FB2A1A5}tf04033919</Template>
  <TotalTime>132</TotalTime>
  <Words>976</Words>
  <Application>Microsoft Office PowerPoint</Application>
  <PresentationFormat>Widescreen</PresentationFormat>
  <Paragraphs>47</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Tw Cen MT</vt:lpstr>
      <vt:lpstr>Circuit</vt:lpstr>
      <vt:lpstr>Senior Data Engineer Project</vt:lpstr>
      <vt:lpstr>Running the code</vt:lpstr>
      <vt:lpstr>How to Know it Was Successful 1</vt:lpstr>
      <vt:lpstr>How to Know it was Successful 2</vt:lpstr>
      <vt:lpstr>How to Know it was Successful 3</vt:lpstr>
      <vt:lpstr>Data Model</vt:lpstr>
      <vt:lpstr>Scaling and Maintaining the System</vt:lpstr>
      <vt:lpstr>Scaling and Maintaining the System</vt:lpstr>
      <vt:lpstr>Data Reprocessing</vt:lpstr>
      <vt:lpstr>Error Handling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Senior Data Engineer Project</dc:title>
  <dc:creator>David Bray</dc:creator>
  <cp:lastModifiedBy>David Bray</cp:lastModifiedBy>
  <cp:revision>3</cp:revision>
  <dcterms:created xsi:type="dcterms:W3CDTF">2021-05-03T00:11:01Z</dcterms:created>
  <dcterms:modified xsi:type="dcterms:W3CDTF">2021-05-03T02:23:41Z</dcterms:modified>
</cp:coreProperties>
</file>

<file path=docProps/thumbnail.jpeg>
</file>